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Richardson" userId="f00036ad792cba23" providerId="LiveId" clId="{891C2239-895A-4692-86C1-2DB57386C87A}"/>
    <pc:docChg chg="custSel addSld modSld">
      <pc:chgData name="Dan Richardson" userId="f00036ad792cba23" providerId="LiveId" clId="{891C2239-895A-4692-86C1-2DB57386C87A}" dt="2020-10-31T18:44:09.743" v="2587" actId="20577"/>
      <pc:docMkLst>
        <pc:docMk/>
      </pc:docMkLst>
      <pc:sldChg chg="modSp mod">
        <pc:chgData name="Dan Richardson" userId="f00036ad792cba23" providerId="LiveId" clId="{891C2239-895A-4692-86C1-2DB57386C87A}" dt="2020-10-31T17:53:04.764" v="2" actId="6549"/>
        <pc:sldMkLst>
          <pc:docMk/>
          <pc:sldMk cId="620449285" sldId="256"/>
        </pc:sldMkLst>
        <pc:spChg chg="mod">
          <ac:chgData name="Dan Richardson" userId="f00036ad792cba23" providerId="LiveId" clId="{891C2239-895A-4692-86C1-2DB57386C87A}" dt="2020-10-31T17:53:04.764" v="2" actId="6549"/>
          <ac:spMkLst>
            <pc:docMk/>
            <pc:sldMk cId="620449285" sldId="256"/>
            <ac:spMk id="4" creationId="{1987CF5D-E22B-4A06-BE71-54EB9E96DEE7}"/>
          </ac:spMkLst>
        </pc:spChg>
      </pc:sldChg>
      <pc:sldChg chg="modSp add mod">
        <pc:chgData name="Dan Richardson" userId="f00036ad792cba23" providerId="LiveId" clId="{891C2239-895A-4692-86C1-2DB57386C87A}" dt="2020-10-31T18:34:57.379" v="2363" actId="6549"/>
        <pc:sldMkLst>
          <pc:docMk/>
          <pc:sldMk cId="396458619" sldId="257"/>
        </pc:sldMkLst>
        <pc:spChg chg="mod">
          <ac:chgData name="Dan Richardson" userId="f00036ad792cba23" providerId="LiveId" clId="{891C2239-895A-4692-86C1-2DB57386C87A}" dt="2020-10-31T18:34:57.379" v="2363" actId="6549"/>
          <ac:spMkLst>
            <pc:docMk/>
            <pc:sldMk cId="396458619" sldId="257"/>
            <ac:spMk id="4" creationId="{1987CF5D-E22B-4A06-BE71-54EB9E96DEE7}"/>
          </ac:spMkLst>
        </pc:spChg>
      </pc:sldChg>
      <pc:sldChg chg="modSp add mod">
        <pc:chgData name="Dan Richardson" userId="f00036ad792cba23" providerId="LiveId" clId="{891C2239-895A-4692-86C1-2DB57386C87A}" dt="2020-10-31T18:22:55.650" v="1742" actId="20577"/>
        <pc:sldMkLst>
          <pc:docMk/>
          <pc:sldMk cId="1053069557" sldId="258"/>
        </pc:sldMkLst>
        <pc:spChg chg="mod">
          <ac:chgData name="Dan Richardson" userId="f00036ad792cba23" providerId="LiveId" clId="{891C2239-895A-4692-86C1-2DB57386C87A}" dt="2020-10-31T18:22:55.650" v="1742" actId="20577"/>
          <ac:spMkLst>
            <pc:docMk/>
            <pc:sldMk cId="1053069557" sldId="258"/>
            <ac:spMk id="4" creationId="{1987CF5D-E22B-4A06-BE71-54EB9E96DEE7}"/>
          </ac:spMkLst>
        </pc:spChg>
      </pc:sldChg>
      <pc:sldChg chg="modSp add mod">
        <pc:chgData name="Dan Richardson" userId="f00036ad792cba23" providerId="LiveId" clId="{891C2239-895A-4692-86C1-2DB57386C87A}" dt="2020-10-31T18:44:09.743" v="2587" actId="20577"/>
        <pc:sldMkLst>
          <pc:docMk/>
          <pc:sldMk cId="3302873605" sldId="259"/>
        </pc:sldMkLst>
        <pc:spChg chg="mod">
          <ac:chgData name="Dan Richardson" userId="f00036ad792cba23" providerId="LiveId" clId="{891C2239-895A-4692-86C1-2DB57386C87A}" dt="2020-10-31T18:44:09.743" v="2587" actId="20577"/>
          <ac:spMkLst>
            <pc:docMk/>
            <pc:sldMk cId="3302873605" sldId="259"/>
            <ac:spMk id="4" creationId="{1987CF5D-E22B-4A06-BE71-54EB9E96DEE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35C99E-F385-4ED6-9C87-CC534BB30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2020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293EDA-CB30-4725-8CDC-C86B2B0016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11/1/2020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93D6F-9418-4CDE-97AA-31C5896C34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Dan Richardson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08B7F-5B5B-4432-92F3-13A7B2F6D0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36344815-2997-4076-8455-7C572904B71F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329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r>
              <a:rPr lang="en-US"/>
              <a:t>Fall 2020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11/1/2020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Dan Richardson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B92D022-C4A4-4FC0-B5A0-CBB6514A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17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8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4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6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5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8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3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7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45B87-8981-422A-AC2F-8C85A08AFFA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0986B-C25A-4DC6-9F4F-35916404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6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87CF5D-E22B-4A06-BE71-54EB9E96DEE7}"/>
              </a:ext>
            </a:extLst>
          </p:cNvPr>
          <p:cNvSpPr txBox="1"/>
          <p:nvPr/>
        </p:nvSpPr>
        <p:spPr>
          <a:xfrm>
            <a:off x="92677" y="1713337"/>
            <a:ext cx="89524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/>
            </a:pPr>
            <a:r>
              <a:rPr lang="en-US" sz="2800" b="1" dirty="0"/>
              <a:t>Impulsiveness: Verses 57-58</a:t>
            </a:r>
          </a:p>
          <a:p>
            <a:pPr lvl="1"/>
            <a:r>
              <a:rPr lang="en-US" sz="2800" b="1" dirty="0"/>
              <a:t>– To decide to follow Jesus by impulse is fatal</a:t>
            </a:r>
          </a:p>
          <a:p>
            <a:pPr marL="687388" lvl="1" indent="-230188"/>
            <a:r>
              <a:rPr lang="en-US" sz="2800" b="1" dirty="0"/>
              <a:t>– Jesus emphasized the cost of following Him:</a:t>
            </a:r>
            <a:br>
              <a:rPr lang="en-US" sz="2800" b="1" dirty="0"/>
            </a:br>
            <a:r>
              <a:rPr lang="en-US" sz="2800" b="1" dirty="0"/>
              <a:t>cf. Matthew 16:24-25; Luke 14:27-30, 34</a:t>
            </a:r>
          </a:p>
          <a:p>
            <a:pPr marL="1196975" lvl="2" indent="-282575"/>
            <a:r>
              <a:rPr lang="en-US" sz="2800" b="1" dirty="0"/>
              <a:t>* requires self-denial: John 6:67-68; Luke 22:41-42; Galatians 2:20</a:t>
            </a:r>
          </a:p>
          <a:p>
            <a:pPr marL="1196975" lvl="2" indent="-282575"/>
            <a:r>
              <a:rPr lang="en-US" sz="2800" b="1" dirty="0"/>
              <a:t>* faithfulness to the doctrine of Christ: 2 John 9;</a:t>
            </a:r>
            <a:br>
              <a:rPr lang="en-US" sz="2800" b="1" dirty="0"/>
            </a:br>
            <a:r>
              <a:rPr lang="en-US" sz="2800" b="1" dirty="0"/>
              <a:t>1 John 1:7</a:t>
            </a:r>
          </a:p>
          <a:p>
            <a:pPr marL="1196975" lvl="2" indent="-282575"/>
            <a:r>
              <a:rPr lang="en-US" sz="2800" b="1" dirty="0"/>
              <a:t>* from the heart steadfastness: 1 Corinthians 15:58; Colossians 2:6-7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D5302-7DF6-4A09-B0A5-F2B1B09C2A41}"/>
              </a:ext>
            </a:extLst>
          </p:cNvPr>
          <p:cNvSpPr txBox="1"/>
          <p:nvPr/>
        </p:nvSpPr>
        <p:spPr>
          <a:xfrm>
            <a:off x="1046380" y="320511"/>
            <a:ext cx="7098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Three Hindrances To Discipleship</a:t>
            </a:r>
          </a:p>
          <a:p>
            <a:pPr algn="ctr"/>
            <a:r>
              <a:rPr lang="en-US" sz="3200" b="1" dirty="0"/>
              <a:t>Luke 9:57-62</a:t>
            </a:r>
          </a:p>
        </p:txBody>
      </p:sp>
    </p:spTree>
    <p:extLst>
      <p:ext uri="{BB962C8B-B14F-4D97-AF65-F5344CB8AC3E}">
        <p14:creationId xmlns:p14="http://schemas.microsoft.com/office/powerpoint/2010/main" val="62044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87CF5D-E22B-4A06-BE71-54EB9E96DEE7}"/>
              </a:ext>
            </a:extLst>
          </p:cNvPr>
          <p:cNvSpPr txBox="1"/>
          <p:nvPr/>
        </p:nvSpPr>
        <p:spPr>
          <a:xfrm>
            <a:off x="92677" y="1647350"/>
            <a:ext cx="89524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 startAt="2"/>
            </a:pPr>
            <a:r>
              <a:rPr lang="en-US" sz="2800" b="1" dirty="0"/>
              <a:t>Procrastination: Verses 59-60</a:t>
            </a:r>
          </a:p>
          <a:p>
            <a:pPr marL="687388" lvl="1" indent="-230188"/>
            <a:r>
              <a:rPr lang="en-US" sz="2800" b="1" dirty="0"/>
              <a:t>– This man’s reply suggests a willingness to put off what’s most important for other things</a:t>
            </a:r>
          </a:p>
          <a:p>
            <a:pPr marL="1196975" lvl="2" indent="-282575"/>
            <a:r>
              <a:rPr lang="en-US" sz="2800" b="1" dirty="0"/>
              <a:t>* Earthly responsibilities (family, work, etc.) are important, and the Lord instructs regarding them: cf. Ephesians 5:15 – 6:9</a:t>
            </a:r>
          </a:p>
          <a:p>
            <a:pPr marL="1196975" lvl="2" indent="-282575"/>
            <a:r>
              <a:rPr lang="en-US" sz="2800" b="1" dirty="0"/>
              <a:t>* But discipleship to the Lord cannot be postponed: Luke 10:38-42</a:t>
            </a:r>
          </a:p>
          <a:p>
            <a:pPr marL="687388" lvl="1" indent="-230188"/>
            <a:r>
              <a:rPr lang="en-US" sz="2800" b="1" dirty="0"/>
              <a:t>– Jesus doesn’t say to neglect earthly responsibilities, but we must </a:t>
            </a:r>
            <a:r>
              <a:rPr lang="en-US" sz="2800" dirty="0"/>
              <a:t>“</a:t>
            </a:r>
            <a:r>
              <a:rPr lang="en-US" sz="2800" b="1" dirty="0"/>
              <a:t>redeem the time</a:t>
            </a:r>
            <a:r>
              <a:rPr lang="en-US" sz="2800" dirty="0"/>
              <a:t>”</a:t>
            </a:r>
            <a:r>
              <a:rPr lang="en-US" sz="2800" b="1" dirty="0"/>
              <a:t> and not delay the spiritual for earthly: Ephesians 5:15-16; Galatians 6:10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9BB367-CF4C-4CFF-8498-84ACD943D58D}"/>
              </a:ext>
            </a:extLst>
          </p:cNvPr>
          <p:cNvSpPr txBox="1"/>
          <p:nvPr/>
        </p:nvSpPr>
        <p:spPr>
          <a:xfrm>
            <a:off x="1046380" y="320511"/>
            <a:ext cx="7098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Three Hindrances To Discipleship</a:t>
            </a:r>
          </a:p>
          <a:p>
            <a:pPr algn="ctr"/>
            <a:r>
              <a:rPr lang="en-US" sz="3200" b="1" dirty="0"/>
              <a:t>Luke 9:57-62</a:t>
            </a:r>
          </a:p>
        </p:txBody>
      </p:sp>
    </p:spTree>
    <p:extLst>
      <p:ext uri="{BB962C8B-B14F-4D97-AF65-F5344CB8AC3E}">
        <p14:creationId xmlns:p14="http://schemas.microsoft.com/office/powerpoint/2010/main" val="39645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87CF5D-E22B-4A06-BE71-54EB9E96DEE7}"/>
              </a:ext>
            </a:extLst>
          </p:cNvPr>
          <p:cNvSpPr txBox="1"/>
          <p:nvPr/>
        </p:nvSpPr>
        <p:spPr>
          <a:xfrm>
            <a:off x="92677" y="1713336"/>
            <a:ext cx="89524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4538" lvl="1" indent="-287338"/>
            <a:r>
              <a:rPr lang="en-US" sz="2800" b="1" dirty="0"/>
              <a:t>– Procrastination is a common problem met with many excuses:</a:t>
            </a:r>
          </a:p>
          <a:p>
            <a:r>
              <a:rPr lang="en-US" sz="2800" b="1" dirty="0"/>
              <a:t>		</a:t>
            </a:r>
            <a:r>
              <a:rPr lang="en-US" sz="2800" dirty="0"/>
              <a:t>“</a:t>
            </a:r>
            <a:r>
              <a:rPr lang="en-US" sz="2800" b="1" dirty="0"/>
              <a:t>I don’t have time</a:t>
            </a:r>
            <a:r>
              <a:rPr lang="en-US" sz="2800" dirty="0"/>
              <a:t>”</a:t>
            </a:r>
            <a:r>
              <a:rPr lang="en-US" sz="2800" b="1" dirty="0"/>
              <a:t> Psalms 119:59-62	</a:t>
            </a:r>
          </a:p>
          <a:p>
            <a:r>
              <a:rPr lang="en-US" sz="2800" b="1" dirty="0"/>
              <a:t>		</a:t>
            </a:r>
            <a:r>
              <a:rPr lang="en-US" sz="2800" dirty="0"/>
              <a:t>“</a:t>
            </a:r>
            <a:r>
              <a:rPr lang="en-US" sz="2800" b="1" dirty="0"/>
              <a:t>Wait until I’m older</a:t>
            </a:r>
            <a:r>
              <a:rPr lang="en-US" sz="2800" dirty="0"/>
              <a:t>”</a:t>
            </a:r>
            <a:r>
              <a:rPr lang="en-US" sz="2800" b="1" dirty="0"/>
              <a:t> Ecclesiastes 12:1</a:t>
            </a:r>
          </a:p>
          <a:p>
            <a:r>
              <a:rPr lang="en-US" sz="2800" b="1" dirty="0"/>
              <a:t>		</a:t>
            </a:r>
            <a:r>
              <a:rPr lang="en-US" sz="2800" dirty="0"/>
              <a:t>“</a:t>
            </a:r>
            <a:r>
              <a:rPr lang="en-US" sz="2800" b="1" dirty="0"/>
              <a:t>I don’t know enough</a:t>
            </a:r>
            <a:r>
              <a:rPr lang="en-US" sz="2800" dirty="0"/>
              <a:t>”</a:t>
            </a:r>
            <a:r>
              <a:rPr lang="en-US" sz="2800" b="1" dirty="0"/>
              <a:t> 2 Timothy 2:15	</a:t>
            </a:r>
          </a:p>
          <a:p>
            <a:r>
              <a:rPr lang="en-US" sz="2800" b="1" dirty="0"/>
              <a:t>		</a:t>
            </a:r>
            <a:r>
              <a:rPr lang="en-US" sz="2800" dirty="0"/>
              <a:t>“</a:t>
            </a:r>
            <a:r>
              <a:rPr lang="en-US" sz="2800" b="1" dirty="0"/>
              <a:t>Convenient season</a:t>
            </a:r>
            <a:r>
              <a:rPr lang="en-US" sz="2800" dirty="0"/>
              <a:t>”</a:t>
            </a:r>
            <a:r>
              <a:rPr lang="en-US" sz="2800" b="1" dirty="0"/>
              <a:t> Act 24:25</a:t>
            </a:r>
          </a:p>
          <a:p>
            <a:r>
              <a:rPr lang="en-US" sz="2800" b="1" dirty="0"/>
              <a:t>		</a:t>
            </a:r>
            <a:r>
              <a:rPr lang="en-US" sz="2800" dirty="0"/>
              <a:t>“</a:t>
            </a:r>
            <a:r>
              <a:rPr lang="en-US" sz="2800" b="1" dirty="0"/>
              <a:t>Wait until I’m financially secure</a:t>
            </a:r>
            <a:r>
              <a:rPr lang="en-US" sz="2800" dirty="0"/>
              <a:t>”</a:t>
            </a:r>
            <a:r>
              <a:rPr lang="en-US" sz="2800" b="1" dirty="0"/>
              <a:t> Matthew 19:22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C0D48F-07B5-4318-A41A-FEC28D961A82}"/>
              </a:ext>
            </a:extLst>
          </p:cNvPr>
          <p:cNvSpPr txBox="1"/>
          <p:nvPr/>
        </p:nvSpPr>
        <p:spPr>
          <a:xfrm>
            <a:off x="1046380" y="320511"/>
            <a:ext cx="7098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Three Hindrances To Discipleship</a:t>
            </a:r>
          </a:p>
          <a:p>
            <a:pPr algn="ctr"/>
            <a:r>
              <a:rPr lang="en-US" sz="3200" b="1" dirty="0"/>
              <a:t>Luke 9:57-62</a:t>
            </a:r>
          </a:p>
        </p:txBody>
      </p:sp>
    </p:spTree>
    <p:extLst>
      <p:ext uri="{BB962C8B-B14F-4D97-AF65-F5344CB8AC3E}">
        <p14:creationId xmlns:p14="http://schemas.microsoft.com/office/powerpoint/2010/main" val="105306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87CF5D-E22B-4A06-BE71-54EB9E96DEE7}"/>
              </a:ext>
            </a:extLst>
          </p:cNvPr>
          <p:cNvSpPr txBox="1"/>
          <p:nvPr/>
        </p:nvSpPr>
        <p:spPr>
          <a:xfrm>
            <a:off x="92677" y="1835886"/>
            <a:ext cx="89524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 startAt="3"/>
            </a:pPr>
            <a:r>
              <a:rPr lang="en-US" sz="2800" b="1" dirty="0"/>
              <a:t>Divided Affection: 61-62</a:t>
            </a:r>
          </a:p>
          <a:p>
            <a:pPr lvl="1"/>
            <a:r>
              <a:rPr lang="en-US" sz="2800" b="1" dirty="0"/>
              <a:t>– </a:t>
            </a:r>
            <a:r>
              <a:rPr lang="en-US" sz="2800" dirty="0"/>
              <a:t>“</a:t>
            </a:r>
            <a:r>
              <a:rPr lang="en-US" sz="2800" b="1" dirty="0"/>
              <a:t>I will follow thee Lord, BUT FIRST LET ME …</a:t>
            </a:r>
            <a:r>
              <a:rPr lang="en-US" sz="2800" dirty="0"/>
              <a:t>”</a:t>
            </a:r>
          </a:p>
          <a:p>
            <a:pPr marL="687388" lvl="1" indent="-230188"/>
            <a:r>
              <a:rPr lang="en-US" sz="2800" b="1" dirty="0"/>
              <a:t>– Lord’s response regarding plowing is a warning against divided affections: Matthew 6:19ff.; verse 33; Colossians 3:1-2</a:t>
            </a:r>
          </a:p>
          <a:p>
            <a:pPr marL="1141413" lvl="2" indent="-227013"/>
            <a:r>
              <a:rPr lang="en-US" sz="2800" b="1" dirty="0"/>
              <a:t>* Can’t plow if you’re not attentive to it:</a:t>
            </a:r>
            <a:br>
              <a:rPr lang="en-US" sz="2800" b="1" dirty="0"/>
            </a:br>
            <a:r>
              <a:rPr lang="en-US" sz="2800" b="1" dirty="0"/>
              <a:t>2 Corinthians 4:16-18; Philippians 3:7, 13</a:t>
            </a:r>
          </a:p>
          <a:p>
            <a:pPr lvl="2"/>
            <a:r>
              <a:rPr lang="en-US" sz="2800" b="1" dirty="0"/>
              <a:t>* Remember Lot’s wife: Luke 17:32</a:t>
            </a:r>
          </a:p>
          <a:p>
            <a:pPr marL="687388" lvl="1" indent="-230188"/>
            <a:r>
              <a:rPr lang="en-US" sz="2800" b="1" dirty="0"/>
              <a:t>– Earthly interests, however dear, must never come before the Lord: Matthew 10:34-38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207669-1B91-4113-B9E7-ED7AE2FB061A}"/>
              </a:ext>
            </a:extLst>
          </p:cNvPr>
          <p:cNvSpPr txBox="1"/>
          <p:nvPr/>
        </p:nvSpPr>
        <p:spPr>
          <a:xfrm>
            <a:off x="1046380" y="320511"/>
            <a:ext cx="7098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Three Hindrances To Discipleship</a:t>
            </a:r>
          </a:p>
          <a:p>
            <a:pPr algn="ctr"/>
            <a:r>
              <a:rPr lang="en-US" sz="3200" b="1" dirty="0"/>
              <a:t>Luke 9:57-62</a:t>
            </a:r>
          </a:p>
        </p:txBody>
      </p:sp>
    </p:spTree>
    <p:extLst>
      <p:ext uri="{BB962C8B-B14F-4D97-AF65-F5344CB8AC3E}">
        <p14:creationId xmlns:p14="http://schemas.microsoft.com/office/powerpoint/2010/main" val="330287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327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Richardson</dc:creator>
  <cp:lastModifiedBy>Richard Lidh</cp:lastModifiedBy>
  <cp:revision>10</cp:revision>
  <cp:lastPrinted>2020-11-02T03:43:00Z</cp:lastPrinted>
  <dcterms:created xsi:type="dcterms:W3CDTF">2020-10-28T13:16:29Z</dcterms:created>
  <dcterms:modified xsi:type="dcterms:W3CDTF">2020-11-02T03:43:28Z</dcterms:modified>
</cp:coreProperties>
</file>